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15120000" cx="10692000"/>
  <p:notesSz cx="6858000" cy="9144000"/>
  <p:embeddedFontLst>
    <p:embeddedFont>
      <p:font typeface="Corbel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5216">
          <p15:clr>
            <a:srgbClr val="747775"/>
          </p15:clr>
        </p15:guide>
        <p15:guide id="2" pos="3368">
          <p15:clr>
            <a:srgbClr val="747775"/>
          </p15:clr>
        </p15:guide>
        <p15:guide id="3" pos="3480">
          <p15:clr>
            <a:srgbClr val="747775"/>
          </p15:clr>
        </p15:guide>
        <p15:guide id="4" orient="horz" pos="5044">
          <p15:clr>
            <a:srgbClr val="747775"/>
          </p15:clr>
        </p15:guide>
        <p15:guide id="5" pos="3464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216" orient="horz"/>
        <p:guide pos="3368"/>
        <p:guide pos="3480"/>
        <p:guide pos="5044" orient="horz"/>
        <p:guide pos="346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Corbel-bold.fntdata"/><Relationship Id="rId23" Type="http://schemas.openxmlformats.org/officeDocument/2006/relationships/font" Target="fonts/Corbel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orbel-boldItalic.fntdata"/><Relationship Id="rId25" Type="http://schemas.openxmlformats.org/officeDocument/2006/relationships/font" Target="fonts/Corbel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216912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2216912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ff2ee24c36_0_60:notes"/>
          <p:cNvSpPr/>
          <p:nvPr>
            <p:ph idx="2" type="sldImg"/>
          </p:nvPr>
        </p:nvSpPr>
        <p:spPr>
          <a:xfrm>
            <a:off x="2216912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ff2ee24c3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ff2ee24c36_0_68:notes"/>
          <p:cNvSpPr/>
          <p:nvPr>
            <p:ph idx="2" type="sldImg"/>
          </p:nvPr>
        </p:nvSpPr>
        <p:spPr>
          <a:xfrm>
            <a:off x="2216912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ff2ee24c3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ff2ee24c36_0_77:notes"/>
          <p:cNvSpPr/>
          <p:nvPr>
            <p:ph idx="2" type="sldImg"/>
          </p:nvPr>
        </p:nvSpPr>
        <p:spPr>
          <a:xfrm>
            <a:off x="2216912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ff2ee24c3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ff2ee24c36_0_84:notes"/>
          <p:cNvSpPr/>
          <p:nvPr>
            <p:ph idx="2" type="sldImg"/>
          </p:nvPr>
        </p:nvSpPr>
        <p:spPr>
          <a:xfrm>
            <a:off x="2216912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ff2ee24c36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ff2ee24c36_0_93:notes"/>
          <p:cNvSpPr/>
          <p:nvPr>
            <p:ph idx="2" type="sldImg"/>
          </p:nvPr>
        </p:nvSpPr>
        <p:spPr>
          <a:xfrm>
            <a:off x="2216912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ff2ee24c36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ff2ee24c36_0_100:notes"/>
          <p:cNvSpPr/>
          <p:nvPr>
            <p:ph idx="2" type="sldImg"/>
          </p:nvPr>
        </p:nvSpPr>
        <p:spPr>
          <a:xfrm>
            <a:off x="2216912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ff2ee24c3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8f57aa5c11_0_16:notes"/>
          <p:cNvSpPr/>
          <p:nvPr>
            <p:ph idx="2" type="sldImg"/>
          </p:nvPr>
        </p:nvSpPr>
        <p:spPr>
          <a:xfrm>
            <a:off x="2216912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8f57aa5c1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8f57aa5c11_0_23:notes"/>
          <p:cNvSpPr/>
          <p:nvPr>
            <p:ph idx="2" type="sldImg"/>
          </p:nvPr>
        </p:nvSpPr>
        <p:spPr>
          <a:xfrm>
            <a:off x="2216912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8f57aa5c1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ff2e7a6b9c_0_66:notes"/>
          <p:cNvSpPr/>
          <p:nvPr>
            <p:ph idx="2" type="sldImg"/>
          </p:nvPr>
        </p:nvSpPr>
        <p:spPr>
          <a:xfrm>
            <a:off x="2216912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ff2e7a6b9c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ff2e7a6b9c_0_69:notes"/>
          <p:cNvSpPr/>
          <p:nvPr>
            <p:ph idx="2" type="sldImg"/>
          </p:nvPr>
        </p:nvSpPr>
        <p:spPr>
          <a:xfrm>
            <a:off x="2216912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ff2e7a6b9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ff2ee24c36_0_12:notes"/>
          <p:cNvSpPr/>
          <p:nvPr>
            <p:ph idx="2" type="sldImg"/>
          </p:nvPr>
        </p:nvSpPr>
        <p:spPr>
          <a:xfrm>
            <a:off x="2216912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ff2ee24c3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ff2ee24c36_0_19:notes"/>
          <p:cNvSpPr/>
          <p:nvPr>
            <p:ph idx="2" type="sldImg"/>
          </p:nvPr>
        </p:nvSpPr>
        <p:spPr>
          <a:xfrm>
            <a:off x="2216912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ff2ee24c3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ff2ee24c36_0_28:notes"/>
          <p:cNvSpPr/>
          <p:nvPr>
            <p:ph idx="2" type="sldImg"/>
          </p:nvPr>
        </p:nvSpPr>
        <p:spPr>
          <a:xfrm>
            <a:off x="2216912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ff2ee24c3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ff2ee24c36_0_35:notes"/>
          <p:cNvSpPr/>
          <p:nvPr>
            <p:ph idx="2" type="sldImg"/>
          </p:nvPr>
        </p:nvSpPr>
        <p:spPr>
          <a:xfrm>
            <a:off x="2216912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ff2ee24c3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ff2ee24c36_0_44:notes"/>
          <p:cNvSpPr/>
          <p:nvPr>
            <p:ph idx="2" type="sldImg"/>
          </p:nvPr>
        </p:nvSpPr>
        <p:spPr>
          <a:xfrm>
            <a:off x="2216912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ff2ee24c3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ff2ee24c36_0_51:notes"/>
          <p:cNvSpPr/>
          <p:nvPr>
            <p:ph idx="2" type="sldImg"/>
          </p:nvPr>
        </p:nvSpPr>
        <p:spPr>
          <a:xfrm>
            <a:off x="2216912" y="685800"/>
            <a:ext cx="2424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ff2ee24c3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64478" y="2188777"/>
            <a:ext cx="9963000" cy="6034200"/>
          </a:xfrm>
          <a:prstGeom prst="rect">
            <a:avLst/>
          </a:prstGeom>
        </p:spPr>
        <p:txBody>
          <a:bodyPr anchorCtr="0" anchor="b" bIns="130025" lIns="130025" spcFirstLastPara="1" rIns="130025" wrap="square" tIns="1300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64468" y="8331286"/>
            <a:ext cx="9963000" cy="2330100"/>
          </a:xfrm>
          <a:prstGeom prst="rect">
            <a:avLst/>
          </a:prstGeom>
        </p:spPr>
        <p:txBody>
          <a:bodyPr anchorCtr="0" anchor="t" bIns="130025" lIns="130025" spcFirstLastPara="1" rIns="130025" wrap="square" tIns="1300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9906772" y="13708144"/>
            <a:ext cx="641400" cy="1156800"/>
          </a:xfrm>
          <a:prstGeom prst="rect">
            <a:avLst/>
          </a:prstGeom>
        </p:spPr>
        <p:txBody>
          <a:bodyPr anchorCtr="0" anchor="ctr" bIns="130025" lIns="130025" spcFirstLastPara="1" rIns="130025" wrap="square" tIns="1300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64468" y="3251601"/>
            <a:ext cx="9963000" cy="5772300"/>
          </a:xfrm>
          <a:prstGeom prst="rect">
            <a:avLst/>
          </a:prstGeom>
        </p:spPr>
        <p:txBody>
          <a:bodyPr anchorCtr="0" anchor="b" bIns="130025" lIns="130025" spcFirstLastPara="1" rIns="130025" wrap="square" tIns="1300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100"/>
              <a:buNone/>
              <a:defRPr sz="17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100"/>
              <a:buNone/>
              <a:defRPr sz="17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7100"/>
              <a:buNone/>
              <a:defRPr sz="17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7100"/>
              <a:buNone/>
              <a:defRPr sz="17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7100"/>
              <a:buNone/>
              <a:defRPr sz="17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7100"/>
              <a:buNone/>
              <a:defRPr sz="17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7100"/>
              <a:buNone/>
              <a:defRPr sz="17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7100"/>
              <a:buNone/>
              <a:defRPr sz="17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7100"/>
              <a:buNone/>
              <a:defRPr sz="171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64468" y="9266383"/>
            <a:ext cx="9963000" cy="3823500"/>
          </a:xfrm>
          <a:prstGeom prst="rect">
            <a:avLst/>
          </a:prstGeom>
        </p:spPr>
        <p:txBody>
          <a:bodyPr anchorCtr="0" anchor="t" bIns="130025" lIns="130025" spcFirstLastPara="1" rIns="130025" wrap="square" tIns="130025">
            <a:normAutofit/>
          </a:bodyPr>
          <a:lstStyle>
            <a:lvl1pPr indent="-393700" lvl="0" marL="457200" rtl="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1pPr>
            <a:lvl2pPr indent="-355600" lvl="1" marL="914400" rtl="0" algn="ctr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 algn="ctr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 algn="ctr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9906772" y="13708144"/>
            <a:ext cx="641400" cy="1156800"/>
          </a:xfrm>
          <a:prstGeom prst="rect">
            <a:avLst/>
          </a:prstGeom>
        </p:spPr>
        <p:txBody>
          <a:bodyPr anchorCtr="0" anchor="ctr" bIns="130025" lIns="130025" spcFirstLastPara="1" rIns="130025" wrap="square" tIns="1300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9906772" y="13708144"/>
            <a:ext cx="641400" cy="1156800"/>
          </a:xfrm>
          <a:prstGeom prst="rect">
            <a:avLst/>
          </a:prstGeom>
        </p:spPr>
        <p:txBody>
          <a:bodyPr anchorCtr="0" anchor="ctr" bIns="130025" lIns="130025" spcFirstLastPara="1" rIns="130025" wrap="square" tIns="1300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64468" y="6322709"/>
            <a:ext cx="9963000" cy="2474400"/>
          </a:xfrm>
          <a:prstGeom prst="rect">
            <a:avLst/>
          </a:prstGeom>
        </p:spPr>
        <p:txBody>
          <a:bodyPr anchorCtr="0" anchor="ctr" bIns="130025" lIns="130025" spcFirstLastPara="1" rIns="130025" wrap="square" tIns="1300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9906772" y="13708144"/>
            <a:ext cx="641400" cy="1156800"/>
          </a:xfrm>
          <a:prstGeom prst="rect">
            <a:avLst/>
          </a:prstGeom>
        </p:spPr>
        <p:txBody>
          <a:bodyPr anchorCtr="0" anchor="ctr" bIns="130025" lIns="130025" spcFirstLastPara="1" rIns="130025" wrap="square" tIns="1300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64468" y="1308210"/>
            <a:ext cx="9963000" cy="1683300"/>
          </a:xfrm>
          <a:prstGeom prst="rect">
            <a:avLst/>
          </a:prstGeom>
        </p:spPr>
        <p:txBody>
          <a:bodyPr anchorCtr="0" anchor="t" bIns="130025" lIns="130025" spcFirstLastPara="1" rIns="130025" wrap="square" tIns="1300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64468" y="3387853"/>
            <a:ext cx="9963000" cy="10042800"/>
          </a:xfrm>
          <a:prstGeom prst="rect">
            <a:avLst/>
          </a:prstGeom>
        </p:spPr>
        <p:txBody>
          <a:bodyPr anchorCtr="0" anchor="t" bIns="130025" lIns="130025" spcFirstLastPara="1" rIns="130025" wrap="square" tIns="130025">
            <a:normAutofit/>
          </a:bodyPr>
          <a:lstStyle>
            <a:lvl1pPr indent="-393700" lvl="0" marL="4572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9906772" y="13708144"/>
            <a:ext cx="641400" cy="1156800"/>
          </a:xfrm>
          <a:prstGeom prst="rect">
            <a:avLst/>
          </a:prstGeom>
        </p:spPr>
        <p:txBody>
          <a:bodyPr anchorCtr="0" anchor="ctr" bIns="130025" lIns="130025" spcFirstLastPara="1" rIns="130025" wrap="square" tIns="1300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64468" y="1308210"/>
            <a:ext cx="9963000" cy="1683300"/>
          </a:xfrm>
          <a:prstGeom prst="rect">
            <a:avLst/>
          </a:prstGeom>
        </p:spPr>
        <p:txBody>
          <a:bodyPr anchorCtr="0" anchor="t" bIns="130025" lIns="130025" spcFirstLastPara="1" rIns="130025" wrap="square" tIns="1300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64468" y="3387853"/>
            <a:ext cx="4677000" cy="10042800"/>
          </a:xfrm>
          <a:prstGeom prst="rect">
            <a:avLst/>
          </a:prstGeom>
        </p:spPr>
        <p:txBody>
          <a:bodyPr anchorCtr="0" anchor="t" bIns="130025" lIns="130025" spcFirstLastPara="1" rIns="130025" wrap="square" tIns="130025">
            <a:norm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36550" lvl="1" marL="91440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5650483" y="3387853"/>
            <a:ext cx="4677000" cy="10042800"/>
          </a:xfrm>
          <a:prstGeom prst="rect">
            <a:avLst/>
          </a:prstGeom>
        </p:spPr>
        <p:txBody>
          <a:bodyPr anchorCtr="0" anchor="t" bIns="130025" lIns="130025" spcFirstLastPara="1" rIns="130025" wrap="square" tIns="130025">
            <a:norm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36550" lvl="1" marL="91440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9906772" y="13708144"/>
            <a:ext cx="641400" cy="1156800"/>
          </a:xfrm>
          <a:prstGeom prst="rect">
            <a:avLst/>
          </a:prstGeom>
        </p:spPr>
        <p:txBody>
          <a:bodyPr anchorCtr="0" anchor="ctr" bIns="130025" lIns="130025" spcFirstLastPara="1" rIns="130025" wrap="square" tIns="1300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64468" y="1308210"/>
            <a:ext cx="9963000" cy="1683300"/>
          </a:xfrm>
          <a:prstGeom prst="rect">
            <a:avLst/>
          </a:prstGeom>
        </p:spPr>
        <p:txBody>
          <a:bodyPr anchorCtr="0" anchor="t" bIns="130025" lIns="130025" spcFirstLastPara="1" rIns="130025" wrap="square" tIns="1300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9906772" y="13708144"/>
            <a:ext cx="641400" cy="1156800"/>
          </a:xfrm>
          <a:prstGeom prst="rect">
            <a:avLst/>
          </a:prstGeom>
        </p:spPr>
        <p:txBody>
          <a:bodyPr anchorCtr="0" anchor="ctr" bIns="130025" lIns="130025" spcFirstLastPara="1" rIns="130025" wrap="square" tIns="1300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64468" y="1633260"/>
            <a:ext cx="3283500" cy="2221800"/>
          </a:xfrm>
          <a:prstGeom prst="rect">
            <a:avLst/>
          </a:prstGeom>
        </p:spPr>
        <p:txBody>
          <a:bodyPr anchorCtr="0" anchor="b" bIns="130025" lIns="130025" spcFirstLastPara="1" rIns="130025" wrap="square" tIns="1300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64468" y="4084913"/>
            <a:ext cx="3283500" cy="9346500"/>
          </a:xfrm>
          <a:prstGeom prst="rect">
            <a:avLst/>
          </a:prstGeom>
        </p:spPr>
        <p:txBody>
          <a:bodyPr anchorCtr="0" anchor="t" bIns="130025" lIns="130025" spcFirstLastPara="1" rIns="130025" wrap="square" tIns="130025">
            <a:norm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9906772" y="13708144"/>
            <a:ext cx="641400" cy="1156800"/>
          </a:xfrm>
          <a:prstGeom prst="rect">
            <a:avLst/>
          </a:prstGeom>
        </p:spPr>
        <p:txBody>
          <a:bodyPr anchorCtr="0" anchor="ctr" bIns="130025" lIns="130025" spcFirstLastPara="1" rIns="130025" wrap="square" tIns="1300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573245" y="1323276"/>
            <a:ext cx="7445700" cy="12025200"/>
          </a:xfrm>
          <a:prstGeom prst="rect">
            <a:avLst/>
          </a:prstGeom>
        </p:spPr>
        <p:txBody>
          <a:bodyPr anchorCtr="0" anchor="ctr" bIns="130025" lIns="130025" spcFirstLastPara="1" rIns="130025" wrap="square" tIns="1300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9906772" y="13708144"/>
            <a:ext cx="641400" cy="1156800"/>
          </a:xfrm>
          <a:prstGeom prst="rect">
            <a:avLst/>
          </a:prstGeom>
        </p:spPr>
        <p:txBody>
          <a:bodyPr anchorCtr="0" anchor="ctr" bIns="130025" lIns="130025" spcFirstLastPara="1" rIns="130025" wrap="square" tIns="1300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5346000" y="73"/>
            <a:ext cx="5346000" cy="1512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30025" lIns="130025" spcFirstLastPara="1" rIns="130025" wrap="square" tIns="130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310447" y="3625081"/>
            <a:ext cx="4729800" cy="4357500"/>
          </a:xfrm>
          <a:prstGeom prst="rect">
            <a:avLst/>
          </a:prstGeom>
        </p:spPr>
        <p:txBody>
          <a:bodyPr anchorCtr="0" anchor="b" bIns="130025" lIns="130025" spcFirstLastPara="1" rIns="130025" wrap="square" tIns="1300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310447" y="8240010"/>
            <a:ext cx="4729800" cy="3630600"/>
          </a:xfrm>
          <a:prstGeom prst="rect">
            <a:avLst/>
          </a:prstGeom>
        </p:spPr>
        <p:txBody>
          <a:bodyPr anchorCtr="0" anchor="t" bIns="130025" lIns="130025" spcFirstLastPara="1" rIns="130025" wrap="square" tIns="1300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5775715" y="2128882"/>
            <a:ext cx="4486500" cy="10862400"/>
          </a:xfrm>
          <a:prstGeom prst="rect">
            <a:avLst/>
          </a:prstGeom>
        </p:spPr>
        <p:txBody>
          <a:bodyPr anchorCtr="0" anchor="ctr" bIns="130025" lIns="130025" spcFirstLastPara="1" rIns="130025" wrap="square" tIns="130025">
            <a:normAutofit/>
          </a:bodyPr>
          <a:lstStyle>
            <a:lvl1pPr indent="-3937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  <a:defRPr>
                <a:solidFill>
                  <a:schemeClr val="dk1"/>
                </a:solidFill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>
                <a:solidFill>
                  <a:schemeClr val="dk1"/>
                </a:solidFill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>
                <a:solidFill>
                  <a:schemeClr val="dk1"/>
                </a:solidFill>
              </a:defRPr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>
                <a:solidFill>
                  <a:schemeClr val="dk1"/>
                </a:solidFill>
              </a:defRPr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>
                <a:solidFill>
                  <a:schemeClr val="dk1"/>
                </a:solidFill>
              </a:defRPr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>
                <a:solidFill>
                  <a:schemeClr val="dk1"/>
                </a:solidFill>
              </a:defRPr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>
                <a:solidFill>
                  <a:schemeClr val="dk1"/>
                </a:solidFill>
              </a:defRPr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>
                <a:solidFill>
                  <a:schemeClr val="dk1"/>
                </a:solidFill>
              </a:defRPr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9906772" y="13708144"/>
            <a:ext cx="641400" cy="1156800"/>
          </a:xfrm>
          <a:prstGeom prst="rect">
            <a:avLst/>
          </a:prstGeom>
        </p:spPr>
        <p:txBody>
          <a:bodyPr anchorCtr="0" anchor="ctr" bIns="130025" lIns="130025" spcFirstLastPara="1" rIns="130025" wrap="square" tIns="1300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64468" y="12436336"/>
            <a:ext cx="7014300" cy="1778700"/>
          </a:xfrm>
          <a:prstGeom prst="rect">
            <a:avLst/>
          </a:prstGeom>
        </p:spPr>
        <p:txBody>
          <a:bodyPr anchorCtr="0" anchor="ctr" bIns="130025" lIns="130025" spcFirstLastPara="1" rIns="130025" wrap="square" tIns="1300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9906772" y="13708144"/>
            <a:ext cx="641400" cy="1156800"/>
          </a:xfrm>
          <a:prstGeom prst="rect">
            <a:avLst/>
          </a:prstGeom>
        </p:spPr>
        <p:txBody>
          <a:bodyPr anchorCtr="0" anchor="ctr" bIns="130025" lIns="130025" spcFirstLastPara="1" rIns="130025" wrap="square" tIns="1300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64468" y="1308210"/>
            <a:ext cx="9963000" cy="16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30025" lIns="130025" spcFirstLastPara="1" rIns="130025" wrap="square" tIns="1300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64468" y="3387853"/>
            <a:ext cx="9963000" cy="100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30025" lIns="130025" spcFirstLastPara="1" rIns="130025" wrap="square" tIns="130025">
            <a:normAutofit/>
          </a:bodyPr>
          <a:lstStyle>
            <a:lvl1pPr indent="-3937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Char char="●"/>
              <a:defRPr sz="2600">
                <a:solidFill>
                  <a:schemeClr val="lt2"/>
                </a:solidFill>
              </a:defRPr>
            </a:lvl1pPr>
            <a:lvl2pPr indent="-3556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○"/>
              <a:defRPr sz="2000">
                <a:solidFill>
                  <a:schemeClr val="lt2"/>
                </a:solidFill>
              </a:defRPr>
            </a:lvl2pPr>
            <a:lvl3pPr indent="-3556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■"/>
              <a:defRPr sz="2000">
                <a:solidFill>
                  <a:schemeClr val="lt2"/>
                </a:solidFill>
              </a:defRPr>
            </a:lvl3pPr>
            <a:lvl4pPr indent="-3556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●"/>
              <a:defRPr sz="2000">
                <a:solidFill>
                  <a:schemeClr val="lt2"/>
                </a:solidFill>
              </a:defRPr>
            </a:lvl4pPr>
            <a:lvl5pPr indent="-3556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○"/>
              <a:defRPr sz="2000">
                <a:solidFill>
                  <a:schemeClr val="lt2"/>
                </a:solidFill>
              </a:defRPr>
            </a:lvl5pPr>
            <a:lvl6pPr indent="-3556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■"/>
              <a:defRPr sz="2000">
                <a:solidFill>
                  <a:schemeClr val="lt2"/>
                </a:solidFill>
              </a:defRPr>
            </a:lvl6pPr>
            <a:lvl7pPr indent="-3556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●"/>
              <a:defRPr sz="2000">
                <a:solidFill>
                  <a:schemeClr val="lt2"/>
                </a:solidFill>
              </a:defRPr>
            </a:lvl7pPr>
            <a:lvl8pPr indent="-3556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○"/>
              <a:defRPr sz="2000">
                <a:solidFill>
                  <a:schemeClr val="lt2"/>
                </a:solidFill>
              </a:defRPr>
            </a:lvl8pPr>
            <a:lvl9pPr indent="-3556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■"/>
              <a:defRPr sz="2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9906772" y="13708144"/>
            <a:ext cx="641400" cy="11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0025" lIns="130025" spcFirstLastPara="1" rIns="130025" wrap="square" tIns="130025">
            <a:normAutofit/>
          </a:bodyPr>
          <a:lstStyle>
            <a:lvl1pPr lvl="0" rtl="0" algn="r">
              <a:buNone/>
              <a:defRPr sz="1400">
                <a:solidFill>
                  <a:schemeClr val="lt2"/>
                </a:solidFill>
              </a:defRPr>
            </a:lvl1pPr>
            <a:lvl2pPr lvl="1" rtl="0" algn="r">
              <a:buNone/>
              <a:defRPr sz="1400">
                <a:solidFill>
                  <a:schemeClr val="lt2"/>
                </a:solidFill>
              </a:defRPr>
            </a:lvl2pPr>
            <a:lvl3pPr lvl="2" rtl="0" algn="r">
              <a:buNone/>
              <a:defRPr sz="1400">
                <a:solidFill>
                  <a:schemeClr val="lt2"/>
                </a:solidFill>
              </a:defRPr>
            </a:lvl3pPr>
            <a:lvl4pPr lvl="3" rtl="0" algn="r">
              <a:buNone/>
              <a:defRPr sz="1400">
                <a:solidFill>
                  <a:schemeClr val="lt2"/>
                </a:solidFill>
              </a:defRPr>
            </a:lvl4pPr>
            <a:lvl5pPr lvl="4" rtl="0" algn="r">
              <a:buNone/>
              <a:defRPr sz="1400">
                <a:solidFill>
                  <a:schemeClr val="lt2"/>
                </a:solidFill>
              </a:defRPr>
            </a:lvl5pPr>
            <a:lvl6pPr lvl="5" rtl="0" algn="r">
              <a:buNone/>
              <a:defRPr sz="1400">
                <a:solidFill>
                  <a:schemeClr val="lt2"/>
                </a:solidFill>
              </a:defRPr>
            </a:lvl6pPr>
            <a:lvl7pPr lvl="6" rtl="0" algn="r">
              <a:buNone/>
              <a:defRPr sz="1400">
                <a:solidFill>
                  <a:schemeClr val="lt2"/>
                </a:solidFill>
              </a:defRPr>
            </a:lvl7pPr>
            <a:lvl8pPr lvl="7" rtl="0" algn="r">
              <a:buNone/>
              <a:defRPr sz="1400">
                <a:solidFill>
                  <a:schemeClr val="lt2"/>
                </a:solidFill>
              </a:defRPr>
            </a:lvl8pPr>
            <a:lvl9pPr lvl="8" rtl="0" algn="r">
              <a:buNone/>
              <a:defRPr sz="14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rickrocca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0"/>
            <a:ext cx="10744200" cy="15163800"/>
          </a:xfrm>
          <a:prstGeom prst="rect">
            <a:avLst/>
          </a:prstGeom>
          <a:gradFill>
            <a:gsLst>
              <a:gs pos="0">
                <a:srgbClr val="4D4D4D"/>
              </a:gs>
              <a:gs pos="100000">
                <a:srgbClr val="000000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3020" l="0" r="0" t="-3020"/>
          <a:stretch/>
        </p:blipFill>
        <p:spPr>
          <a:xfrm>
            <a:off x="-76200" y="4009688"/>
            <a:ext cx="10820398" cy="710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b="4879" l="0" r="-8330" t="0"/>
          <a:stretch/>
        </p:blipFill>
        <p:spPr>
          <a:xfrm>
            <a:off x="457200" y="304800"/>
            <a:ext cx="297180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3505200" y="1371600"/>
            <a:ext cx="6705600" cy="21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>
                <a:solidFill>
                  <a:srgbClr val="ECECEC"/>
                </a:solidFill>
                <a:latin typeface="Consolas"/>
                <a:ea typeface="Consolas"/>
                <a:cs typeface="Consolas"/>
                <a:sym typeface="Consolas"/>
              </a:rPr>
              <a:t>:Risadas e Erros de um </a:t>
            </a:r>
            <a:r>
              <a:rPr lang="pt-BR" sz="4400">
                <a:solidFill>
                  <a:srgbClr val="ECECEC"/>
                </a:solidFill>
                <a:latin typeface="Consolas"/>
                <a:ea typeface="Consolas"/>
                <a:cs typeface="Consolas"/>
                <a:sym typeface="Consolas"/>
              </a:rPr>
              <a:t>Programador </a:t>
            </a:r>
            <a:r>
              <a:rPr lang="pt-BR" sz="4400">
                <a:solidFill>
                  <a:srgbClr val="ECECEC"/>
                </a:solidFill>
                <a:latin typeface="Consolas"/>
                <a:ea typeface="Consolas"/>
                <a:cs typeface="Consolas"/>
                <a:sym typeface="Consolas"/>
              </a:rPr>
              <a:t>Iniciante</a:t>
            </a:r>
            <a:endParaRPr sz="70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81000" y="14325600"/>
            <a:ext cx="5181600" cy="45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ZombZombs@ZombZombs:-$</a:t>
            </a:r>
            <a:endParaRPr sz="26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/>
          <p:nvPr/>
        </p:nvSpPr>
        <p:spPr>
          <a:xfrm>
            <a:off x="-220900" y="0"/>
            <a:ext cx="11205600" cy="15309300"/>
          </a:xfrm>
          <a:prstGeom prst="rect">
            <a:avLst/>
          </a:prstGeom>
          <a:gradFill>
            <a:gsLst>
              <a:gs pos="0">
                <a:srgbClr val="4D4D4D"/>
              </a:gs>
              <a:gs pos="100000">
                <a:srgbClr val="000000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2"/>
          <p:cNvSpPr txBox="1"/>
          <p:nvPr/>
        </p:nvSpPr>
        <p:spPr>
          <a:xfrm>
            <a:off x="1383600" y="7648000"/>
            <a:ext cx="7924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Condicionais</a:t>
            </a:r>
            <a:endParaRPr sz="8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1786800" y="3570400"/>
            <a:ext cx="7924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8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pt-BR" sz="168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177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1931400" y="13374325"/>
            <a:ext cx="7162800" cy="540000"/>
          </a:xfrm>
          <a:prstGeom prst="rect">
            <a:avLst/>
          </a:prstGeom>
          <a:gradFill>
            <a:gsLst>
              <a:gs pos="0">
                <a:srgbClr val="9EAFB8"/>
              </a:gs>
              <a:gs pos="100000">
                <a:srgbClr val="616D7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23"/>
          <p:cNvGrpSpPr/>
          <p:nvPr/>
        </p:nvGrpSpPr>
        <p:grpSpPr>
          <a:xfrm>
            <a:off x="893025" y="1066825"/>
            <a:ext cx="9241800" cy="3733800"/>
            <a:chOff x="990600" y="1066800"/>
            <a:chExt cx="9241800" cy="3733800"/>
          </a:xfrm>
        </p:grpSpPr>
        <p:sp>
          <p:nvSpPr>
            <p:cNvPr id="147" name="Google Shape;147;p23"/>
            <p:cNvSpPr txBox="1"/>
            <p:nvPr/>
          </p:nvSpPr>
          <p:spPr>
            <a:xfrm>
              <a:off x="990600" y="2133600"/>
              <a:ext cx="8066400" cy="91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2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Decidindo com C: Condições e Contingências</a:t>
              </a:r>
              <a:endParaRPr sz="3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23"/>
            <p:cNvSpPr txBox="1"/>
            <p:nvPr/>
          </p:nvSpPr>
          <p:spPr>
            <a:xfrm>
              <a:off x="990600" y="1066800"/>
              <a:ext cx="9241800" cy="114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4000">
                  <a:solidFill>
                    <a:schemeClr val="lt2"/>
                  </a:solidFill>
                  <a:latin typeface="Consolas"/>
                  <a:ea typeface="Consolas"/>
                  <a:cs typeface="Consolas"/>
                  <a:sym typeface="Consolas"/>
                </a:rPr>
                <a:t>Condicionais: Tomando Decisões</a:t>
              </a:r>
              <a:endParaRPr sz="40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40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4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23"/>
            <p:cNvSpPr txBox="1"/>
            <p:nvPr/>
          </p:nvSpPr>
          <p:spPr>
            <a:xfrm>
              <a:off x="990600" y="2895600"/>
              <a:ext cx="5181600" cy="190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>
                  <a:solidFill>
                    <a:schemeClr val="lt2"/>
                  </a:solidFill>
                  <a:latin typeface="Corbel"/>
                  <a:ea typeface="Corbel"/>
                  <a:cs typeface="Corbel"/>
                  <a:sym typeface="Corbel"/>
                </a:rPr>
                <a:t>Às vezes, queremos que o programa tome decisões com base em certas condições. Por exemplo, se estiver chovendo lá fora, talvez queiramos levar um guarda-chuva. Vamos ver como fazer isso em C:</a:t>
              </a:r>
              <a:endParaRPr sz="2400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150" name="Google Shape;150;p23"/>
          <p:cNvSpPr txBox="1"/>
          <p:nvPr/>
        </p:nvSpPr>
        <p:spPr>
          <a:xfrm>
            <a:off x="893025" y="11714250"/>
            <a:ext cx="4681500" cy="15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2400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pt-BR" sz="2400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rPr>
              <a:t>Neste exemplo, estamos verificando se a variável "chovendo" é verdadeira (1) ou falsa (0). Se estiver chovendo (ou seja, "chovendo" é verdadeiro), o programa nos diz para levar um guarda-chuva.</a:t>
            </a:r>
            <a:endParaRPr sz="2400">
              <a:solidFill>
                <a:schemeClr val="lt2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875" y="5439400"/>
            <a:ext cx="8983868" cy="660882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9906772" y="13708144"/>
            <a:ext cx="641400" cy="1156800"/>
          </a:xfrm>
          <a:prstGeom prst="rect">
            <a:avLst/>
          </a:prstGeom>
        </p:spPr>
        <p:txBody>
          <a:bodyPr anchorCtr="0" anchor="ctr" bIns="130025" lIns="130025" spcFirstLastPara="1" rIns="130025" wrap="square" tIns="1300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/>
          <p:nvPr/>
        </p:nvSpPr>
        <p:spPr>
          <a:xfrm>
            <a:off x="-220900" y="0"/>
            <a:ext cx="11205600" cy="15309300"/>
          </a:xfrm>
          <a:prstGeom prst="rect">
            <a:avLst/>
          </a:prstGeom>
          <a:gradFill>
            <a:gsLst>
              <a:gs pos="0">
                <a:srgbClr val="4D4D4D"/>
              </a:gs>
              <a:gs pos="100000">
                <a:srgbClr val="000000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4"/>
          <p:cNvSpPr txBox="1"/>
          <p:nvPr/>
        </p:nvSpPr>
        <p:spPr>
          <a:xfrm>
            <a:off x="1383600" y="7648000"/>
            <a:ext cx="7924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Repetição</a:t>
            </a:r>
            <a:endParaRPr sz="8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4"/>
          <p:cNvSpPr txBox="1"/>
          <p:nvPr/>
        </p:nvSpPr>
        <p:spPr>
          <a:xfrm>
            <a:off x="1786800" y="3570400"/>
            <a:ext cx="7924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8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pt-BR" sz="168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177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4"/>
          <p:cNvSpPr txBox="1"/>
          <p:nvPr/>
        </p:nvSpPr>
        <p:spPr>
          <a:xfrm>
            <a:off x="1931400" y="13374325"/>
            <a:ext cx="7162800" cy="540000"/>
          </a:xfrm>
          <a:prstGeom prst="rect">
            <a:avLst/>
          </a:prstGeom>
          <a:gradFill>
            <a:gsLst>
              <a:gs pos="0">
                <a:srgbClr val="9EAFB8"/>
              </a:gs>
              <a:gs pos="100000">
                <a:srgbClr val="616D7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25"/>
          <p:cNvGrpSpPr/>
          <p:nvPr/>
        </p:nvGrpSpPr>
        <p:grpSpPr>
          <a:xfrm>
            <a:off x="893025" y="1066825"/>
            <a:ext cx="9241800" cy="4321525"/>
            <a:chOff x="990600" y="1066800"/>
            <a:chExt cx="9241800" cy="4321525"/>
          </a:xfrm>
        </p:grpSpPr>
        <p:sp>
          <p:nvSpPr>
            <p:cNvPr id="166" name="Google Shape;166;p25"/>
            <p:cNvSpPr txBox="1"/>
            <p:nvPr/>
          </p:nvSpPr>
          <p:spPr>
            <a:xfrm>
              <a:off x="990600" y="2568913"/>
              <a:ext cx="8066400" cy="91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2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Explorando o Poder dos Laços de Repetição</a:t>
              </a:r>
              <a:endParaRPr sz="3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25"/>
            <p:cNvSpPr txBox="1"/>
            <p:nvPr/>
          </p:nvSpPr>
          <p:spPr>
            <a:xfrm>
              <a:off x="990600" y="1066800"/>
              <a:ext cx="9241800" cy="114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4000">
                  <a:solidFill>
                    <a:schemeClr val="lt2"/>
                  </a:solidFill>
                  <a:latin typeface="Consolas"/>
                  <a:ea typeface="Consolas"/>
                  <a:cs typeface="Consolas"/>
                  <a:sym typeface="Consolas"/>
                </a:rPr>
                <a:t>Laços de Repetição: Fazendo Coisas Repetidamente</a:t>
              </a:r>
              <a:endParaRPr sz="40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40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4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25"/>
            <p:cNvSpPr txBox="1"/>
            <p:nvPr/>
          </p:nvSpPr>
          <p:spPr>
            <a:xfrm>
              <a:off x="990600" y="3483325"/>
              <a:ext cx="5181600" cy="190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>
                  <a:solidFill>
                    <a:schemeClr val="lt2"/>
                  </a:solidFill>
                  <a:latin typeface="Corbel"/>
                  <a:ea typeface="Corbel"/>
                  <a:cs typeface="Corbel"/>
                  <a:sym typeface="Corbel"/>
                </a:rPr>
                <a:t>Por fim, vamos falar sobre os laços de repetição. Eles nos permitem fazer o computador executar determinadas tarefas repetidamente. Por exemplo, vamos imprimir os números de 1 a 5:</a:t>
              </a:r>
              <a:endParaRPr sz="2400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169" name="Google Shape;169;p25"/>
          <p:cNvSpPr txBox="1"/>
          <p:nvPr/>
        </p:nvSpPr>
        <p:spPr>
          <a:xfrm>
            <a:off x="893025" y="11714250"/>
            <a:ext cx="4681500" cy="15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rPr>
              <a:t>Neste exemplo, usamos um laço "for" para contar de 1 a 5 e imprimir os números na tela.</a:t>
            </a:r>
            <a:endParaRPr sz="2400">
              <a:solidFill>
                <a:schemeClr val="lt2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540750"/>
            <a:ext cx="8184930" cy="6021098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 txBox="1"/>
          <p:nvPr>
            <p:ph idx="12" type="sldNum"/>
          </p:nvPr>
        </p:nvSpPr>
        <p:spPr>
          <a:xfrm>
            <a:off x="9906772" y="13708144"/>
            <a:ext cx="641400" cy="1156800"/>
          </a:xfrm>
          <a:prstGeom prst="rect">
            <a:avLst/>
          </a:prstGeom>
        </p:spPr>
        <p:txBody>
          <a:bodyPr anchorCtr="0" anchor="ctr" bIns="130025" lIns="130025" spcFirstLastPara="1" rIns="130025" wrap="square" tIns="1300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/>
          <p:nvPr/>
        </p:nvSpPr>
        <p:spPr>
          <a:xfrm>
            <a:off x="-220900" y="0"/>
            <a:ext cx="11205600" cy="15309300"/>
          </a:xfrm>
          <a:prstGeom prst="rect">
            <a:avLst/>
          </a:prstGeom>
          <a:gradFill>
            <a:gsLst>
              <a:gs pos="0">
                <a:srgbClr val="4D4D4D"/>
              </a:gs>
              <a:gs pos="100000">
                <a:srgbClr val="000000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6"/>
          <p:cNvSpPr txBox="1"/>
          <p:nvPr/>
        </p:nvSpPr>
        <p:spPr>
          <a:xfrm>
            <a:off x="1383600" y="7648000"/>
            <a:ext cx="7924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Conclusão</a:t>
            </a:r>
            <a:endParaRPr sz="8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6"/>
          <p:cNvSpPr txBox="1"/>
          <p:nvPr/>
        </p:nvSpPr>
        <p:spPr>
          <a:xfrm>
            <a:off x="1786800" y="3570400"/>
            <a:ext cx="7924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8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pt-BR" sz="168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177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6"/>
          <p:cNvSpPr txBox="1"/>
          <p:nvPr/>
        </p:nvSpPr>
        <p:spPr>
          <a:xfrm>
            <a:off x="1931400" y="13374325"/>
            <a:ext cx="7162800" cy="540000"/>
          </a:xfrm>
          <a:prstGeom prst="rect">
            <a:avLst/>
          </a:prstGeom>
          <a:gradFill>
            <a:gsLst>
              <a:gs pos="0">
                <a:srgbClr val="9EAFB8"/>
              </a:gs>
              <a:gs pos="100000">
                <a:srgbClr val="616D7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27"/>
          <p:cNvGrpSpPr/>
          <p:nvPr/>
        </p:nvGrpSpPr>
        <p:grpSpPr>
          <a:xfrm>
            <a:off x="893025" y="1046550"/>
            <a:ext cx="8471700" cy="3733800"/>
            <a:chOff x="990600" y="1066800"/>
            <a:chExt cx="8471700" cy="3733800"/>
          </a:xfrm>
        </p:grpSpPr>
        <p:sp>
          <p:nvSpPr>
            <p:cNvPr id="185" name="Google Shape;185;p27"/>
            <p:cNvSpPr txBox="1"/>
            <p:nvPr/>
          </p:nvSpPr>
          <p:spPr>
            <a:xfrm>
              <a:off x="990600" y="2133600"/>
              <a:ext cx="7315200" cy="91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2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Recapitulando Nossas Aventuras em C</a:t>
              </a:r>
              <a:endParaRPr sz="3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27"/>
            <p:cNvSpPr txBox="1"/>
            <p:nvPr/>
          </p:nvSpPr>
          <p:spPr>
            <a:xfrm>
              <a:off x="990600" y="1066800"/>
              <a:ext cx="8471700" cy="114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4000">
                  <a:solidFill>
                    <a:schemeClr val="lt2"/>
                  </a:solidFill>
                  <a:latin typeface="Consolas"/>
                  <a:ea typeface="Consolas"/>
                  <a:cs typeface="Consolas"/>
                  <a:sym typeface="Consolas"/>
                </a:rPr>
                <a:t>Conclusão: O Que Aprendemos?</a:t>
              </a:r>
              <a:endParaRPr sz="40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7"/>
            <p:cNvSpPr txBox="1"/>
            <p:nvPr/>
          </p:nvSpPr>
          <p:spPr>
            <a:xfrm>
              <a:off x="990600" y="2895600"/>
              <a:ext cx="5181600" cy="190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>
                  <a:solidFill>
                    <a:schemeClr val="lt2"/>
                  </a:solidFill>
                  <a:latin typeface="Corbel"/>
                  <a:ea typeface="Corbel"/>
                  <a:cs typeface="Corbel"/>
                  <a:sym typeface="Corbel"/>
                </a:rPr>
                <a:t>Em resumo, C é uma linguagem de programação poderosa que nos permite dar vida às nossas ideias de forma criativa e divertida. Não se preocupe se tudo isso ainda parece um pouco confuso - a prática leva à perfeição!</a:t>
              </a:r>
              <a:endParaRPr sz="2400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188" name="Google Shape;188;p27"/>
          <p:cNvSpPr txBox="1"/>
          <p:nvPr/>
        </p:nvSpPr>
        <p:spPr>
          <a:xfrm>
            <a:off x="893025" y="11469200"/>
            <a:ext cx="4083600" cy="14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rPr>
              <a:t>Espero que tenha gostado dessa introdução descontraída ao mundo de C! Continue praticando e explorando, e em breve você estará dominando esta linguagem como um profissional. Divirta-se codificando! 🚀</a:t>
            </a:r>
            <a:endParaRPr sz="2400">
              <a:solidFill>
                <a:schemeClr val="lt2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9" name="Google Shape;189;p27"/>
          <p:cNvSpPr txBox="1"/>
          <p:nvPr>
            <p:ph idx="12" type="sldNum"/>
          </p:nvPr>
        </p:nvSpPr>
        <p:spPr>
          <a:xfrm>
            <a:off x="9906772" y="13708144"/>
            <a:ext cx="641400" cy="1156800"/>
          </a:xfrm>
          <a:prstGeom prst="rect">
            <a:avLst/>
          </a:prstGeom>
        </p:spPr>
        <p:txBody>
          <a:bodyPr anchorCtr="0" anchor="ctr" bIns="130025" lIns="130025" spcFirstLastPara="1" rIns="130025" wrap="square" tIns="1300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90" name="Google Shape;1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6800" y="5845950"/>
            <a:ext cx="8078400" cy="538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/>
          <p:nvPr/>
        </p:nvSpPr>
        <p:spPr>
          <a:xfrm>
            <a:off x="-220900" y="0"/>
            <a:ext cx="11205600" cy="15309300"/>
          </a:xfrm>
          <a:prstGeom prst="rect">
            <a:avLst/>
          </a:prstGeom>
          <a:gradFill>
            <a:gsLst>
              <a:gs pos="0">
                <a:srgbClr val="4D4D4D"/>
              </a:gs>
              <a:gs pos="100000">
                <a:srgbClr val="000000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8"/>
          <p:cNvSpPr txBox="1"/>
          <p:nvPr/>
        </p:nvSpPr>
        <p:spPr>
          <a:xfrm>
            <a:off x="1383600" y="7648000"/>
            <a:ext cx="7924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Agradecimento</a:t>
            </a:r>
            <a:endParaRPr sz="80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7" name="Google Shape;197;p28"/>
          <p:cNvSpPr txBox="1"/>
          <p:nvPr/>
        </p:nvSpPr>
        <p:spPr>
          <a:xfrm>
            <a:off x="1786800" y="3570400"/>
            <a:ext cx="7924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8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pt-BR" sz="168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177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8"/>
          <p:cNvSpPr txBox="1"/>
          <p:nvPr/>
        </p:nvSpPr>
        <p:spPr>
          <a:xfrm>
            <a:off x="1931400" y="13374325"/>
            <a:ext cx="7162800" cy="540000"/>
          </a:xfrm>
          <a:prstGeom prst="rect">
            <a:avLst/>
          </a:prstGeom>
          <a:gradFill>
            <a:gsLst>
              <a:gs pos="0">
                <a:srgbClr val="9EAFB8"/>
              </a:gs>
              <a:gs pos="100000">
                <a:srgbClr val="616D7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29"/>
          <p:cNvGrpSpPr/>
          <p:nvPr/>
        </p:nvGrpSpPr>
        <p:grpSpPr>
          <a:xfrm>
            <a:off x="893025" y="1046550"/>
            <a:ext cx="8471700" cy="4498800"/>
            <a:chOff x="990600" y="1066800"/>
            <a:chExt cx="8471700" cy="4498800"/>
          </a:xfrm>
        </p:grpSpPr>
        <p:sp>
          <p:nvSpPr>
            <p:cNvPr id="204" name="Google Shape;204;p29"/>
            <p:cNvSpPr txBox="1"/>
            <p:nvPr/>
          </p:nvSpPr>
          <p:spPr>
            <a:xfrm>
              <a:off x="990600" y="2133600"/>
              <a:ext cx="7315200" cy="91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2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Agradecemos por ter embarcado nesta jornada de aprendizado de C conosco!</a:t>
              </a:r>
              <a:endParaRPr sz="3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9"/>
            <p:cNvSpPr txBox="1"/>
            <p:nvPr/>
          </p:nvSpPr>
          <p:spPr>
            <a:xfrm>
              <a:off x="990600" y="1066800"/>
              <a:ext cx="8471700" cy="114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4000">
                  <a:solidFill>
                    <a:schemeClr val="lt2"/>
                  </a:solidFill>
                  <a:latin typeface="Consolas"/>
                  <a:ea typeface="Consolas"/>
                  <a:cs typeface="Consolas"/>
                  <a:sym typeface="Consolas"/>
                </a:rPr>
                <a:t>Agradecimentos</a:t>
              </a:r>
              <a:endParaRPr sz="40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9"/>
            <p:cNvSpPr txBox="1"/>
            <p:nvPr/>
          </p:nvSpPr>
          <p:spPr>
            <a:xfrm>
              <a:off x="990600" y="3660600"/>
              <a:ext cx="5181600" cy="190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>
                  <a:solidFill>
                    <a:schemeClr val="lt2"/>
                  </a:solidFill>
                  <a:latin typeface="Corbel"/>
                  <a:ea typeface="Corbel"/>
                  <a:cs typeface="Corbel"/>
                  <a:sym typeface="Corbel"/>
                </a:rPr>
                <a:t>Este Ebook foi escrito com a ajuda do ChatGPT e é fruto de nossos esforços para simplificar e tornar divertida a introdução à linguagem de programação C.</a:t>
              </a:r>
              <a:endParaRPr sz="2400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>
                  <a:solidFill>
                    <a:schemeClr val="lt2"/>
                  </a:solidFill>
                  <a:latin typeface="Corbel"/>
                  <a:ea typeface="Corbel"/>
                  <a:cs typeface="Corbel"/>
                  <a:sym typeface="Corbel"/>
                </a:rPr>
                <a:t>Por favor, tenha em mente que este texto não foi totalmente revisado, então, se encontrar algum erro ou tiver alguma sugestão, não hesite em compartilhar conosco. Sua contribuição é valiosa para nós!</a:t>
              </a:r>
              <a:endParaRPr sz="2400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207" name="Google Shape;207;p29"/>
          <p:cNvSpPr txBox="1"/>
          <p:nvPr/>
        </p:nvSpPr>
        <p:spPr>
          <a:xfrm>
            <a:off x="893025" y="7706725"/>
            <a:ext cx="4083600" cy="14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rPr>
              <a:t>Esperamos que este Ebook tenha sido útil e inspirador para você iniciar sua jornada na programação com C. Continue explorando, praticando e nunca pare de aprender!</a:t>
            </a:r>
            <a:endParaRPr sz="2400">
              <a:solidFill>
                <a:schemeClr val="lt2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rPr>
              <a:t>Atenciosamente,</a:t>
            </a:r>
            <a:endParaRPr sz="2400">
              <a:solidFill>
                <a:schemeClr val="lt2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u="sng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ZombZombs</a:t>
            </a:r>
            <a:endParaRPr sz="2400">
              <a:solidFill>
                <a:schemeClr val="lt2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08" name="Google Shape;208;p29"/>
          <p:cNvSpPr txBox="1"/>
          <p:nvPr>
            <p:ph idx="12" type="sldNum"/>
          </p:nvPr>
        </p:nvSpPr>
        <p:spPr>
          <a:xfrm>
            <a:off x="9906772" y="13708144"/>
            <a:ext cx="641400" cy="1156800"/>
          </a:xfrm>
          <a:prstGeom prst="rect">
            <a:avLst/>
          </a:prstGeom>
        </p:spPr>
        <p:txBody>
          <a:bodyPr anchorCtr="0" anchor="ctr" bIns="130025" lIns="130025" spcFirstLastPara="1" rIns="130025" wrap="square" tIns="1300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-220900" y="0"/>
            <a:ext cx="11205600" cy="15309300"/>
          </a:xfrm>
          <a:prstGeom prst="rect">
            <a:avLst/>
          </a:prstGeom>
          <a:gradFill>
            <a:gsLst>
              <a:gs pos="0">
                <a:srgbClr val="4D4D4D"/>
              </a:gs>
              <a:gs pos="100000">
                <a:srgbClr val="000000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1383600" y="7648000"/>
            <a:ext cx="7924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Introdução</a:t>
            </a:r>
            <a:endParaRPr sz="8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1786800" y="3570400"/>
            <a:ext cx="7924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8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1.</a:t>
            </a:r>
            <a:endParaRPr sz="177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1931400" y="13374325"/>
            <a:ext cx="7162800" cy="540000"/>
          </a:xfrm>
          <a:prstGeom prst="rect">
            <a:avLst/>
          </a:prstGeom>
          <a:gradFill>
            <a:gsLst>
              <a:gs pos="0">
                <a:srgbClr val="9EAFB8"/>
              </a:gs>
              <a:gs pos="100000">
                <a:srgbClr val="616D7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15"/>
          <p:cNvGrpSpPr/>
          <p:nvPr/>
        </p:nvGrpSpPr>
        <p:grpSpPr>
          <a:xfrm>
            <a:off x="893025" y="1046550"/>
            <a:ext cx="7924800" cy="3733800"/>
            <a:chOff x="990600" y="1066800"/>
            <a:chExt cx="7924800" cy="3733800"/>
          </a:xfrm>
        </p:grpSpPr>
        <p:sp>
          <p:nvSpPr>
            <p:cNvPr id="72" name="Google Shape;72;p15"/>
            <p:cNvSpPr txBox="1"/>
            <p:nvPr/>
          </p:nvSpPr>
          <p:spPr>
            <a:xfrm>
              <a:off x="990600" y="2133600"/>
              <a:ext cx="7315200" cy="91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2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Descobrindo o Universo da Programação</a:t>
              </a:r>
              <a:endParaRPr sz="3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5"/>
            <p:cNvSpPr txBox="1"/>
            <p:nvPr/>
          </p:nvSpPr>
          <p:spPr>
            <a:xfrm>
              <a:off x="990600" y="1066800"/>
              <a:ext cx="7924800" cy="114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4000">
                  <a:solidFill>
                    <a:schemeClr val="lt2"/>
                  </a:solidFill>
                  <a:latin typeface="Consolas"/>
                  <a:ea typeface="Consolas"/>
                  <a:cs typeface="Consolas"/>
                  <a:sym typeface="Consolas"/>
                </a:rPr>
                <a:t>Boas-vindas ao Mundo do C!</a:t>
              </a:r>
              <a:endParaRPr sz="4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5"/>
            <p:cNvSpPr txBox="1"/>
            <p:nvPr/>
          </p:nvSpPr>
          <p:spPr>
            <a:xfrm>
              <a:off x="990600" y="2895600"/>
              <a:ext cx="5181600" cy="190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>
                  <a:solidFill>
                    <a:schemeClr val="lt2"/>
                  </a:solidFill>
                  <a:latin typeface="Corbel"/>
                  <a:ea typeface="Corbel"/>
                  <a:cs typeface="Corbel"/>
                  <a:sym typeface="Corbel"/>
                </a:rPr>
                <a:t>Você já ouviu falar da linguagem de programação C? Não se preocupe se tudo isso</a:t>
              </a:r>
              <a:r>
                <a:rPr lang="pt-BR" sz="2400">
                  <a:solidFill>
                    <a:schemeClr val="lt2"/>
                  </a:solidFill>
                  <a:latin typeface="Corbel"/>
                  <a:ea typeface="Corbel"/>
                  <a:cs typeface="Corbel"/>
                  <a:sym typeface="Corbel"/>
                </a:rPr>
                <a:t> p</a:t>
              </a:r>
              <a:r>
                <a:rPr lang="pt-BR" sz="2400">
                  <a:solidFill>
                    <a:schemeClr val="lt2"/>
                  </a:solidFill>
                  <a:latin typeface="Corbel"/>
                  <a:ea typeface="Corbel"/>
                  <a:cs typeface="Corbel"/>
                  <a:sym typeface="Corbel"/>
                </a:rPr>
                <a:t>arece um pouco intimidante no começo. Imagine C como uma ferramenta mágica que permite dar vida a computadores, fazendo-os realizar tarefas incríveis. E o melhor de tudo? Você não precisa ser um gênio para começar a usá-la. Vamos simplificar tudo!</a:t>
              </a:r>
              <a:endParaRPr sz="2400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925" y="7147250"/>
            <a:ext cx="7438125" cy="74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9906772" y="13708144"/>
            <a:ext cx="641400" cy="1156800"/>
          </a:xfrm>
          <a:prstGeom prst="rect">
            <a:avLst/>
          </a:prstGeom>
        </p:spPr>
        <p:txBody>
          <a:bodyPr anchorCtr="0" anchor="ctr" bIns="130025" lIns="130025" spcFirstLastPara="1" rIns="130025" wrap="square" tIns="1300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/>
          <p:nvPr/>
        </p:nvSpPr>
        <p:spPr>
          <a:xfrm>
            <a:off x="-220900" y="0"/>
            <a:ext cx="11205600" cy="15309300"/>
          </a:xfrm>
          <a:prstGeom prst="rect">
            <a:avLst/>
          </a:prstGeom>
          <a:gradFill>
            <a:gsLst>
              <a:gs pos="0">
                <a:srgbClr val="4D4D4D"/>
              </a:gs>
              <a:gs pos="100000">
                <a:srgbClr val="000000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 txBox="1"/>
          <p:nvPr/>
        </p:nvSpPr>
        <p:spPr>
          <a:xfrm>
            <a:off x="1383600" y="7648000"/>
            <a:ext cx="7924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endParaRPr sz="16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1786800" y="3570400"/>
            <a:ext cx="7924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8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pt-BR" sz="168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177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1931400" y="13374325"/>
            <a:ext cx="7162800" cy="540000"/>
          </a:xfrm>
          <a:prstGeom prst="rect">
            <a:avLst/>
          </a:prstGeom>
          <a:gradFill>
            <a:gsLst>
              <a:gs pos="0">
                <a:srgbClr val="9EAFB8"/>
              </a:gs>
              <a:gs pos="100000">
                <a:srgbClr val="616D7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7"/>
          <p:cNvGrpSpPr/>
          <p:nvPr/>
        </p:nvGrpSpPr>
        <p:grpSpPr>
          <a:xfrm>
            <a:off x="893025" y="1046550"/>
            <a:ext cx="7924800" cy="3733800"/>
            <a:chOff x="990600" y="1066800"/>
            <a:chExt cx="7924800" cy="3733800"/>
          </a:xfrm>
        </p:grpSpPr>
        <p:sp>
          <p:nvSpPr>
            <p:cNvPr id="90" name="Google Shape;90;p17"/>
            <p:cNvSpPr txBox="1"/>
            <p:nvPr/>
          </p:nvSpPr>
          <p:spPr>
            <a:xfrm>
              <a:off x="990600" y="2133600"/>
              <a:ext cx="7315200" cy="91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2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Por Que C é Importante?</a:t>
              </a:r>
              <a:endParaRPr sz="3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7"/>
            <p:cNvSpPr txBox="1"/>
            <p:nvPr/>
          </p:nvSpPr>
          <p:spPr>
            <a:xfrm>
              <a:off x="990600" y="1066800"/>
              <a:ext cx="7924800" cy="114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4000">
                  <a:solidFill>
                    <a:schemeClr val="lt2"/>
                  </a:solidFill>
                  <a:latin typeface="Consolas"/>
                  <a:ea typeface="Consolas"/>
                  <a:cs typeface="Consolas"/>
                  <a:sym typeface="Consolas"/>
                </a:rPr>
                <a:t>O Que é C, Afinal?</a:t>
              </a:r>
              <a:endParaRPr sz="40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7"/>
            <p:cNvSpPr txBox="1"/>
            <p:nvPr/>
          </p:nvSpPr>
          <p:spPr>
            <a:xfrm>
              <a:off x="990600" y="2895600"/>
              <a:ext cx="5181600" cy="190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>
                  <a:solidFill>
                    <a:schemeClr val="lt2"/>
                  </a:solidFill>
                  <a:latin typeface="Corbel"/>
                  <a:ea typeface="Corbel"/>
                  <a:cs typeface="Corbel"/>
                  <a:sym typeface="Corbel"/>
                </a:rPr>
                <a:t>C é como a base de uma casa. É a linguagem que dá estrutura e sustentação a muitos dos programas e sistemas que usamos diariamente, desde sistemas operacionais até aplicativos em smartphones.</a:t>
              </a:r>
              <a:endParaRPr sz="2400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5075" y="1909800"/>
            <a:ext cx="3429000" cy="385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9800" y="7500575"/>
            <a:ext cx="7772400" cy="53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>
            <p:ph idx="12" type="sldNum"/>
          </p:nvPr>
        </p:nvSpPr>
        <p:spPr>
          <a:xfrm>
            <a:off x="9906772" y="13708144"/>
            <a:ext cx="641400" cy="1156800"/>
          </a:xfrm>
          <a:prstGeom prst="rect">
            <a:avLst/>
          </a:prstGeom>
        </p:spPr>
        <p:txBody>
          <a:bodyPr anchorCtr="0" anchor="ctr" bIns="130025" lIns="130025" spcFirstLastPara="1" rIns="130025" wrap="square" tIns="1300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/>
          <p:nvPr/>
        </p:nvSpPr>
        <p:spPr>
          <a:xfrm>
            <a:off x="-220900" y="0"/>
            <a:ext cx="11205600" cy="15309300"/>
          </a:xfrm>
          <a:prstGeom prst="rect">
            <a:avLst/>
          </a:prstGeom>
          <a:gradFill>
            <a:gsLst>
              <a:gs pos="0">
                <a:srgbClr val="4D4D4D"/>
              </a:gs>
              <a:gs pos="100000">
                <a:srgbClr val="000000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8"/>
          <p:cNvSpPr txBox="1"/>
          <p:nvPr/>
        </p:nvSpPr>
        <p:spPr>
          <a:xfrm>
            <a:off x="1383600" y="7648000"/>
            <a:ext cx="7924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HelloWorld</a:t>
            </a:r>
            <a:endParaRPr sz="8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1786800" y="3570400"/>
            <a:ext cx="7924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8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pt-BR" sz="168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177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1931400" y="13374325"/>
            <a:ext cx="7162800" cy="540000"/>
          </a:xfrm>
          <a:prstGeom prst="rect">
            <a:avLst/>
          </a:prstGeom>
          <a:gradFill>
            <a:gsLst>
              <a:gs pos="0">
                <a:srgbClr val="9EAFB8"/>
              </a:gs>
              <a:gs pos="100000">
                <a:srgbClr val="616D7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9"/>
          <p:cNvGrpSpPr/>
          <p:nvPr/>
        </p:nvGrpSpPr>
        <p:grpSpPr>
          <a:xfrm>
            <a:off x="893025" y="1066825"/>
            <a:ext cx="8106900" cy="3733800"/>
            <a:chOff x="990600" y="1066800"/>
            <a:chExt cx="8106900" cy="3733800"/>
          </a:xfrm>
        </p:grpSpPr>
        <p:sp>
          <p:nvSpPr>
            <p:cNvPr id="109" name="Google Shape;109;p19"/>
            <p:cNvSpPr txBox="1"/>
            <p:nvPr/>
          </p:nvSpPr>
          <p:spPr>
            <a:xfrm>
              <a:off x="990600" y="2133600"/>
              <a:ext cx="7315200" cy="91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2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Desbravando o "Olá, Mundo!" em C</a:t>
              </a:r>
              <a:endParaRPr sz="3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9"/>
            <p:cNvSpPr txBox="1"/>
            <p:nvPr/>
          </p:nvSpPr>
          <p:spPr>
            <a:xfrm>
              <a:off x="990600" y="1066800"/>
              <a:ext cx="8106900" cy="114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4000">
                  <a:solidFill>
                    <a:schemeClr val="lt2"/>
                  </a:solidFill>
                  <a:latin typeface="Consolas"/>
                  <a:ea typeface="Consolas"/>
                  <a:cs typeface="Consolas"/>
                  <a:sym typeface="Consolas"/>
                </a:rPr>
                <a:t>Exemplo Prático: Olá, Mundo!</a:t>
              </a:r>
              <a:endParaRPr sz="40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40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4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9"/>
            <p:cNvSpPr txBox="1"/>
            <p:nvPr/>
          </p:nvSpPr>
          <p:spPr>
            <a:xfrm>
              <a:off x="990600" y="2895600"/>
              <a:ext cx="5181600" cy="190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>
                  <a:solidFill>
                    <a:schemeClr val="lt2"/>
                  </a:solidFill>
                  <a:latin typeface="Corbel"/>
                  <a:ea typeface="Corbel"/>
                  <a:cs typeface="Corbel"/>
                  <a:sym typeface="Corbel"/>
                </a:rPr>
                <a:t>Vamos começar com um exemplo simples. Imagine que queremos fazer o computador dizer "Olá, Mundo!" na tela. Com C, isso é fácil:</a:t>
              </a:r>
              <a:endParaRPr sz="2400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112" name="Google Shape;112;p19"/>
          <p:cNvSpPr txBox="1"/>
          <p:nvPr/>
        </p:nvSpPr>
        <p:spPr>
          <a:xfrm>
            <a:off x="893025" y="11714250"/>
            <a:ext cx="4681500" cy="15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rPr>
              <a:t>Aqui, estamos dizendo ao computador para imprimir "Olá, Mundo!" na tela. Simples, não é?</a:t>
            </a:r>
            <a:endParaRPr sz="2400">
              <a:solidFill>
                <a:schemeClr val="lt2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953025"/>
            <a:ext cx="10387200" cy="623232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>
            <p:ph idx="12" type="sldNum"/>
          </p:nvPr>
        </p:nvSpPr>
        <p:spPr>
          <a:xfrm>
            <a:off x="9906772" y="13708144"/>
            <a:ext cx="641400" cy="1156800"/>
          </a:xfrm>
          <a:prstGeom prst="rect">
            <a:avLst/>
          </a:prstGeom>
        </p:spPr>
        <p:txBody>
          <a:bodyPr anchorCtr="0" anchor="ctr" bIns="130025" lIns="130025" spcFirstLastPara="1" rIns="130025" wrap="square" tIns="1300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/>
          <p:nvPr/>
        </p:nvSpPr>
        <p:spPr>
          <a:xfrm>
            <a:off x="-220900" y="0"/>
            <a:ext cx="11205600" cy="15309300"/>
          </a:xfrm>
          <a:prstGeom prst="rect">
            <a:avLst/>
          </a:prstGeom>
          <a:gradFill>
            <a:gsLst>
              <a:gs pos="0">
                <a:srgbClr val="4D4D4D"/>
              </a:gs>
              <a:gs pos="100000">
                <a:srgbClr val="000000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0"/>
          <p:cNvSpPr txBox="1"/>
          <p:nvPr/>
        </p:nvSpPr>
        <p:spPr>
          <a:xfrm>
            <a:off x="1383600" y="7648000"/>
            <a:ext cx="7924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Variáveis</a:t>
            </a:r>
            <a:endParaRPr sz="8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0"/>
          <p:cNvSpPr txBox="1"/>
          <p:nvPr/>
        </p:nvSpPr>
        <p:spPr>
          <a:xfrm>
            <a:off x="1786800" y="3570400"/>
            <a:ext cx="7924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8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pt-BR" sz="168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17700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0"/>
          <p:cNvSpPr txBox="1"/>
          <p:nvPr/>
        </p:nvSpPr>
        <p:spPr>
          <a:xfrm>
            <a:off x="1931400" y="13374325"/>
            <a:ext cx="7162800" cy="540000"/>
          </a:xfrm>
          <a:prstGeom prst="rect">
            <a:avLst/>
          </a:prstGeom>
          <a:gradFill>
            <a:gsLst>
              <a:gs pos="0">
                <a:srgbClr val="9EAFB8"/>
              </a:gs>
              <a:gs pos="100000">
                <a:srgbClr val="616D7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21"/>
          <p:cNvGrpSpPr/>
          <p:nvPr/>
        </p:nvGrpSpPr>
        <p:grpSpPr>
          <a:xfrm>
            <a:off x="893025" y="1066825"/>
            <a:ext cx="9464700" cy="3733800"/>
            <a:chOff x="990600" y="1066800"/>
            <a:chExt cx="9464700" cy="3733800"/>
          </a:xfrm>
        </p:grpSpPr>
        <p:sp>
          <p:nvSpPr>
            <p:cNvPr id="128" name="Google Shape;128;p21"/>
            <p:cNvSpPr txBox="1"/>
            <p:nvPr/>
          </p:nvSpPr>
          <p:spPr>
            <a:xfrm>
              <a:off x="990600" y="2133600"/>
              <a:ext cx="7315200" cy="91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2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Explorando o Mundo das Variáveis</a:t>
              </a:r>
              <a:endParaRPr sz="3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21"/>
            <p:cNvSpPr txBox="1"/>
            <p:nvPr/>
          </p:nvSpPr>
          <p:spPr>
            <a:xfrm>
              <a:off x="990600" y="1066800"/>
              <a:ext cx="9464700" cy="114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4000">
                  <a:solidFill>
                    <a:schemeClr val="lt2"/>
                  </a:solidFill>
                  <a:latin typeface="Consolas"/>
                  <a:ea typeface="Consolas"/>
                  <a:cs typeface="Consolas"/>
                  <a:sym typeface="Consolas"/>
                </a:rPr>
                <a:t>Variáveis: Guardando Informações</a:t>
              </a:r>
              <a:endParaRPr sz="40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40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4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21"/>
            <p:cNvSpPr txBox="1"/>
            <p:nvPr/>
          </p:nvSpPr>
          <p:spPr>
            <a:xfrm>
              <a:off x="990600" y="2895600"/>
              <a:ext cx="5181600" cy="190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>
                  <a:solidFill>
                    <a:schemeClr val="lt2"/>
                  </a:solidFill>
                  <a:latin typeface="Corbel"/>
                  <a:ea typeface="Corbel"/>
                  <a:cs typeface="Corbel"/>
                  <a:sym typeface="Corbel"/>
                </a:rPr>
                <a:t>Agora, vamos falar sobre variáveis. Elas são como pequenas caixas onde podemos armazenar informações, como números ou palavras. Por exemplo, podemos ter uma variável chamada "idade" para armazenar a idade de alguém:</a:t>
              </a:r>
              <a:endParaRPr sz="2400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131" name="Google Shape;131;p21"/>
          <p:cNvSpPr txBox="1"/>
          <p:nvPr/>
        </p:nvSpPr>
        <p:spPr>
          <a:xfrm>
            <a:off x="893025" y="11714250"/>
            <a:ext cx="4681500" cy="15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rPr>
              <a:t>Aqui, declaramos uma variável chamada "idade" e atribuímos a ela o valor 25. Então, dizemos ao computador para imprimir essa idade na tela.</a:t>
            </a:r>
            <a:endParaRPr sz="2400">
              <a:solidFill>
                <a:schemeClr val="lt2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250" y="5506050"/>
            <a:ext cx="10081511" cy="604891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>
            <p:ph idx="12" type="sldNum"/>
          </p:nvPr>
        </p:nvSpPr>
        <p:spPr>
          <a:xfrm>
            <a:off x="9906772" y="13708144"/>
            <a:ext cx="641400" cy="1156800"/>
          </a:xfrm>
          <a:prstGeom prst="rect">
            <a:avLst/>
          </a:prstGeom>
        </p:spPr>
        <p:txBody>
          <a:bodyPr anchorCtr="0" anchor="ctr" bIns="130025" lIns="130025" spcFirstLastPara="1" rIns="130025" wrap="square" tIns="1300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